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441" r:id="rId44"/>
    <p:sldId id="416" r:id="rId45"/>
    <p:sldId id="400" r:id="rId46"/>
    <p:sldId id="39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Navigation and Header" id="{17E8888F-5016-4C23-BF74-F2BB096F18E1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Main Section" id="{D47CA85B-573A-478E-A704-C1534F9ED3EE}">
          <p14:sldIdLst>
            <p14:sldId id="494"/>
            <p14:sldId id="495"/>
            <p14:sldId id="496"/>
            <p14:sldId id="497"/>
            <p14:sldId id="498"/>
            <p14:sldId id="499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98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3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0811" y="291435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1462413"/>
            <a:ext cx="8307867" cy="113263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Creating Landing Page with HTML 5 and CSS 3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47663" y="3528435"/>
            <a:ext cx="25397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</a:p>
        </p:txBody>
      </p:sp>
      <p:pic>
        <p:nvPicPr>
          <p:cNvPr id="15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244158" y="2320837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843687" y="4909857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79" y="2286000"/>
            <a:ext cx="2558800" cy="42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76703"/>
            <a:ext cx="11021152" cy="2603748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1215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129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066800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03" y="1180084"/>
            <a:ext cx="2744309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769160"/>
            <a:ext cx="3012486" cy="3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30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914400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37412" y="3068836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18" y="914400"/>
            <a:ext cx="6337778" cy="17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9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641722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63" y="1295400"/>
            <a:ext cx="5948748" cy="242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64" y="3962400"/>
            <a:ext cx="5948748" cy="24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012" y="1524000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12" y="990600"/>
            <a:ext cx="6172200" cy="1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575000"/>
                  </p:ext>
                </p:extLst>
              </p:nvPr>
            </p:nvGraphicFramePr>
            <p:xfrm>
              <a:off x="833597" y="1295399"/>
              <a:ext cx="3581003" cy="2014839"/>
            </p:xfrm>
            <a:graphic>
              <a:graphicData uri="http://schemas.microsoft.com/office/powerpoint/2016/slidezoom">
                <pslz:sldZm>
                  <pslz:sldZmObj sldId="479" cId="1966159988">
                    <pslz:zmPr id="{6CC6E6E0-4957-4ED5-9148-67B3962DEF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597" y="1295399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25526"/>
                  </p:ext>
                </p:extLst>
              </p:nvPr>
            </p:nvGraphicFramePr>
            <p:xfrm>
              <a:off x="7694611" y="1295400"/>
              <a:ext cx="3581003" cy="2014839"/>
            </p:xfrm>
            <a:graphic>
              <a:graphicData uri="http://schemas.microsoft.com/office/powerpoint/2016/slidezoom">
                <pslz:sldZm>
                  <pslz:sldZmObj sldId="481" cId="815837406">
                    <pslz:zmPr id="{CB88C91B-689B-44E7-AE68-37C089F86D8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4611" y="1295400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901150"/>
                  </p:ext>
                </p:extLst>
              </p:nvPr>
            </p:nvGraphicFramePr>
            <p:xfrm>
              <a:off x="833597" y="3992377"/>
              <a:ext cx="3581003" cy="2014839"/>
            </p:xfrm>
            <a:graphic>
              <a:graphicData uri="http://schemas.microsoft.com/office/powerpoint/2016/slidezoom">
                <pslz:sldZm>
                  <pslz:sldZmObj sldId="483" cId="3415615686">
                    <pslz:zmPr id="{F4239696-3DA9-4812-9960-D96E51F4E1D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597" y="3992377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915627"/>
                  </p:ext>
                </p:extLst>
              </p:nvPr>
            </p:nvGraphicFramePr>
            <p:xfrm>
              <a:off x="7691166" y="3992377"/>
              <a:ext cx="3584448" cy="2016777"/>
            </p:xfrm>
            <a:graphic>
              <a:graphicData uri="http://schemas.microsoft.com/office/powerpoint/2016/slidezoom">
                <pslz:sldZm>
                  <pslz:sldZmObj sldId="485" cId="2121575688">
                    <pslz:zmPr id="{D250B0AF-6AEE-4B51-9076-1BDF335C80C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4448" cy="2016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1166" y="3992377"/>
                <a:ext cx="3584448" cy="20167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64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3441" y="2235427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1" y="1219200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436" y="121920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4239477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44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7568" y="2438400"/>
            <a:ext cx="4884844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4812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.banner::after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8" y="990600"/>
            <a:ext cx="7640244" cy="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73" y="974539"/>
            <a:ext cx="5257800" cy="1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8815" y="1301679"/>
            <a:ext cx="11806419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9113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626989" y="1130170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9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90600"/>
            <a:ext cx="8839838" cy="275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86200"/>
            <a:ext cx="8839838" cy="2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958482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.7);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h4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6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8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src="images/partner-TVC.png" alt="TVC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77467" y="1035337"/>
            <a:ext cx="53169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34673"/>
            <a:ext cx="9367476" cy="2788567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2638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2421" y="2159227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636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4114800"/>
            <a:ext cx="7772400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8867" y="958660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6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38541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</a:p>
        </p:txBody>
      </p:sp>
    </p:spTree>
    <p:extLst>
      <p:ext uri="{BB962C8B-B14F-4D97-AF65-F5344CB8AC3E}">
        <p14:creationId xmlns:p14="http://schemas.microsoft.com/office/powerpoint/2010/main" val="1160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dirty="0"/>
              <a:t>HTML5 + CSS3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78010"/>
            <a:ext cx="4572638" cy="3969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78010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206846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81739" y="1206845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81400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76999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08453" y="1828800"/>
            <a:ext cx="1946833" cy="21069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12" y="990600"/>
            <a:ext cx="4876800" cy="4233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706" y="2819400"/>
            <a:ext cx="4538215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/>
              <a:t>–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894012" y="3352800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646612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158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6945"/>
              <a:gd name="adj2" fmla="val -1189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191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8080"/>
            <a:ext cx="10289127" cy="887437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886200"/>
            <a:ext cx="10289127" cy="2282900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4139" y="3090892"/>
            <a:ext cx="5029200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4156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57400"/>
            <a:ext cx="10045842" cy="3352800"/>
          </a:xfrm>
          <a:prstGeom prst="rect">
            <a:avLst/>
          </a:prstGeom>
        </p:spPr>
      </p:pic>
      <p:sp>
        <p:nvSpPr>
          <p:cNvPr id="4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9839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315</TotalTime>
  <Words>2902</Words>
  <Application>Microsoft Office PowerPoint</Application>
  <PresentationFormat>Custom</PresentationFormat>
  <Paragraphs>519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PowerPoint Presentation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Web Fundamentals – Landing Pages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112</cp:revision>
  <dcterms:created xsi:type="dcterms:W3CDTF">2014-01-02T17:00:34Z</dcterms:created>
  <dcterms:modified xsi:type="dcterms:W3CDTF">2017-10-10T10:16:02Z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